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1" r:id="rId6"/>
    <p:sldId id="279" r:id="rId7"/>
    <p:sldId id="281" r:id="rId8"/>
    <p:sldId id="280" r:id="rId9"/>
    <p:sldId id="257" r:id="rId10"/>
    <p:sldId id="275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</p14:sldIdLst>
        </p14:section>
        <p14:section name="Learn More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24726"/>
    <a:srgbClr val="404040"/>
    <a:srgbClr val="FF9B45"/>
    <a:srgbClr val="DD462F"/>
    <a:srgbClr val="F8CFB6"/>
    <a:srgbClr val="F8CAB6"/>
    <a:srgbClr val="923922"/>
    <a:srgbClr val="F5F5F5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1" autoAdjust="0"/>
  </p:normalViewPr>
  <p:slideViewPr>
    <p:cSldViewPr snapToGrid="0">
      <p:cViewPr>
        <p:scale>
          <a:sx n="64" d="100"/>
          <a:sy n="64" d="100"/>
        </p:scale>
        <p:origin x="1476" y="9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88F3F-A09C-4CC3-A639-5B3C9279EBEC}" type="doc">
      <dgm:prSet loTypeId="urn:microsoft.com/office/officeart/2005/8/layout/hList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8EEFF3-EE8F-4597-82D3-AE7BD4B8652B}">
      <dgm:prSet phldrT="[Text]"/>
      <dgm:spPr>
        <a:noFill/>
      </dgm:spPr>
      <dgm:t>
        <a:bodyPr/>
        <a:lstStyle/>
        <a:p>
          <a:pPr>
            <a:buFont typeface="Arial" panose="020B0604020202020204" pitchFamily="34" charset="0"/>
            <a:buNone/>
          </a:pPr>
          <a:endParaRPr lang="en-US" dirty="0">
            <a:solidFill>
              <a:schemeClr val="tx1"/>
            </a:solidFill>
          </a:endParaRPr>
        </a:p>
      </dgm:t>
    </dgm:pt>
    <dgm:pt modelId="{B02EF8AC-8E36-4245-95A2-994EFF68BED5}" type="parTrans" cxnId="{631FF57D-D2C8-414B-A816-270F792FB8A4}">
      <dgm:prSet/>
      <dgm:spPr/>
      <dgm:t>
        <a:bodyPr/>
        <a:lstStyle/>
        <a:p>
          <a:endParaRPr lang="en-US"/>
        </a:p>
      </dgm:t>
    </dgm:pt>
    <dgm:pt modelId="{62257908-B7C9-4E7E-A735-F74B64923A4C}" type="sibTrans" cxnId="{631FF57D-D2C8-414B-A816-270F792FB8A4}">
      <dgm:prSet/>
      <dgm:spPr/>
      <dgm:t>
        <a:bodyPr/>
        <a:lstStyle/>
        <a:p>
          <a:endParaRPr lang="en-US"/>
        </a:p>
      </dgm:t>
    </dgm:pt>
    <dgm:pt modelId="{11567374-994B-45F4-96DB-4DB402437443}">
      <dgm:prSet phldrT="[Text]" custT="1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 marL="228600" marR="0" lvl="1" indent="-228600" algn="just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en-US" sz="2400" kern="1200" dirty="0">
              <a:solidFill>
                <a:prstClr val="black"/>
              </a:solidFill>
              <a:latin typeface="Segoe UI"/>
              <a:ea typeface="+mn-ea"/>
              <a:cs typeface="+mn-cs"/>
            </a:rPr>
            <a:t>Viewing the monthly traffic pattern helps to identify the potential trend by months.</a:t>
          </a:r>
        </a:p>
      </dgm:t>
    </dgm:pt>
    <dgm:pt modelId="{22005D26-338B-4E3D-8091-6A923FB91B5D}" type="parTrans" cxnId="{C3D09E2B-95AD-4237-A60B-0136A2662D86}">
      <dgm:prSet/>
      <dgm:spPr/>
      <dgm:t>
        <a:bodyPr/>
        <a:lstStyle/>
        <a:p>
          <a:endParaRPr lang="en-US"/>
        </a:p>
      </dgm:t>
    </dgm:pt>
    <dgm:pt modelId="{38AC5DDA-CABE-41B2-8F2F-13C85548898F}" type="sibTrans" cxnId="{C3D09E2B-95AD-4237-A60B-0136A2662D86}">
      <dgm:prSet/>
      <dgm:spPr/>
      <dgm:t>
        <a:bodyPr/>
        <a:lstStyle/>
        <a:p>
          <a:endParaRPr lang="en-US"/>
        </a:p>
      </dgm:t>
    </dgm:pt>
    <dgm:pt modelId="{28E00BCA-3C3E-4985-A542-1D5DAB142C5D}">
      <dgm:prSet phldrT="[Text]" custT="1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 marL="228600" lvl="1" indent="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200" kern="1200" dirty="0">
              <a:solidFill>
                <a:schemeClr val="accent5">
                  <a:lumMod val="75000"/>
                </a:schemeClr>
              </a:solidFill>
            </a:rPr>
            <a:t>Monthly Volume</a:t>
          </a:r>
        </a:p>
      </dgm:t>
    </dgm:pt>
    <dgm:pt modelId="{EAEE08DF-D9FE-4EA9-A27C-21DF438E835D}" type="parTrans" cxnId="{ABB64498-9541-494C-B1F3-A8F0315799DC}">
      <dgm:prSet/>
      <dgm:spPr/>
      <dgm:t>
        <a:bodyPr/>
        <a:lstStyle/>
        <a:p>
          <a:endParaRPr lang="en-US"/>
        </a:p>
      </dgm:t>
    </dgm:pt>
    <dgm:pt modelId="{0DF6AA26-0EE2-42EB-98D7-DBE8C73FBCBE}" type="sibTrans" cxnId="{ABB64498-9541-494C-B1F3-A8F0315799DC}">
      <dgm:prSet/>
      <dgm:spPr/>
      <dgm:t>
        <a:bodyPr/>
        <a:lstStyle/>
        <a:p>
          <a:endParaRPr lang="en-US"/>
        </a:p>
      </dgm:t>
    </dgm:pt>
    <dgm:pt modelId="{41C5C0D3-DD56-4180-8C3B-EF09E965788D}">
      <dgm:prSet phldrT="[Text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 marL="228600" lvl="1" indent="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100" kern="1200" dirty="0">
            <a:solidFill>
              <a:schemeClr val="tx1"/>
            </a:solidFill>
          </a:endParaRPr>
        </a:p>
      </dgm:t>
    </dgm:pt>
    <dgm:pt modelId="{BAD3ED44-7335-43DF-B2F9-63FEFB2A6EBA}" type="parTrans" cxnId="{85343F56-DF1A-4C4B-B115-15C032C27A30}">
      <dgm:prSet/>
      <dgm:spPr/>
      <dgm:t>
        <a:bodyPr/>
        <a:lstStyle/>
        <a:p>
          <a:endParaRPr lang="en-US"/>
        </a:p>
      </dgm:t>
    </dgm:pt>
    <dgm:pt modelId="{A3E29167-0E85-451D-A0C6-E39164332813}" type="sibTrans" cxnId="{85343F56-DF1A-4C4B-B115-15C032C27A30}">
      <dgm:prSet/>
      <dgm:spPr/>
      <dgm:t>
        <a:bodyPr/>
        <a:lstStyle/>
        <a:p>
          <a:endParaRPr lang="en-US"/>
        </a:p>
      </dgm:t>
    </dgm:pt>
    <dgm:pt modelId="{9A452AC3-BF74-4374-BE54-2879E45F18F6}">
      <dgm:prSet phldrT="[Text]"/>
      <dgm:spPr>
        <a:noFill/>
      </dgm:spPr>
      <dgm:t>
        <a:bodyPr/>
        <a:lstStyle/>
        <a:p>
          <a:pPr>
            <a:buFontTx/>
            <a:buNone/>
          </a:pPr>
          <a:endParaRPr lang="en-US" dirty="0">
            <a:solidFill>
              <a:schemeClr val="accent5">
                <a:lumMod val="75000"/>
              </a:schemeClr>
            </a:solidFill>
          </a:endParaRPr>
        </a:p>
      </dgm:t>
    </dgm:pt>
    <dgm:pt modelId="{11174D06-3D6A-4FF9-B31E-8632A8F82FD3}" type="sibTrans" cxnId="{CDBCB0F1-853C-4D2A-9C26-FE2E95C210B5}">
      <dgm:prSet/>
      <dgm:spPr/>
      <dgm:t>
        <a:bodyPr/>
        <a:lstStyle/>
        <a:p>
          <a:endParaRPr lang="en-US"/>
        </a:p>
      </dgm:t>
    </dgm:pt>
    <dgm:pt modelId="{2CEFC676-78E3-42E0-9E86-348620C9C3B0}" type="parTrans" cxnId="{CDBCB0F1-853C-4D2A-9C26-FE2E95C210B5}">
      <dgm:prSet/>
      <dgm:spPr/>
      <dgm:t>
        <a:bodyPr/>
        <a:lstStyle/>
        <a:p>
          <a:endParaRPr lang="en-US"/>
        </a:p>
      </dgm:t>
    </dgm:pt>
    <dgm:pt modelId="{AE51811C-9C10-45DB-B5DF-4577F62D73C0}">
      <dgm:prSet phldrT="[Text]" custT="1"/>
      <dgm:spPr>
        <a:noFill/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20472" tIns="473245" rIns="220472" bIns="220472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2400" kern="1200" dirty="0">
            <a:solidFill>
              <a:schemeClr val="accent5">
                <a:lumMod val="75000"/>
              </a:schemeClr>
            </a:solidFill>
            <a:latin typeface="Segoe UI"/>
            <a:ea typeface="+mn-ea"/>
            <a:cs typeface="+mn-cs"/>
          </a:endParaRPr>
        </a:p>
      </dgm:t>
    </dgm:pt>
    <dgm:pt modelId="{84CA3B2A-D14E-4C92-BD5D-B6EDCE5DB964}" type="sibTrans" cxnId="{036D195C-8949-47DA-8E17-36F8458CA5B0}">
      <dgm:prSet/>
      <dgm:spPr/>
      <dgm:t>
        <a:bodyPr/>
        <a:lstStyle/>
        <a:p>
          <a:endParaRPr lang="en-US"/>
        </a:p>
      </dgm:t>
    </dgm:pt>
    <dgm:pt modelId="{92490BB5-D126-4845-8402-E8C142E5E3C3}" type="parTrans" cxnId="{036D195C-8949-47DA-8E17-36F8458CA5B0}">
      <dgm:prSet/>
      <dgm:spPr/>
      <dgm:t>
        <a:bodyPr/>
        <a:lstStyle/>
        <a:p>
          <a:endParaRPr lang="en-US"/>
        </a:p>
      </dgm:t>
    </dgm:pt>
    <dgm:pt modelId="{579BDF8B-F7C9-455B-8391-64467A2424C4}">
      <dgm:prSet phldrT="[Text]" custT="1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kern="1200" dirty="0">
              <a:solidFill>
                <a:schemeClr val="accent5">
                  <a:lumMod val="75000"/>
                </a:schemeClr>
              </a:solidFill>
              <a:latin typeface="Segoe UI"/>
              <a:ea typeface="+mn-ea"/>
              <a:cs typeface="+mn-cs"/>
            </a:rPr>
            <a:t>Weather</a:t>
          </a:r>
          <a:endParaRPr lang="en-US" sz="2200" kern="1200" dirty="0">
            <a:solidFill>
              <a:prstClr val="black"/>
            </a:solidFill>
            <a:latin typeface="Segoe UI"/>
            <a:ea typeface="+mn-ea"/>
            <a:cs typeface="+mn-cs"/>
          </a:endParaRPr>
        </a:p>
      </dgm:t>
    </dgm:pt>
    <dgm:pt modelId="{F65052E5-1308-4B1B-A872-C391C81F5DA1}" type="parTrans" cxnId="{6F2E8FB9-F971-4CB5-A0CE-405DBB34D5E7}">
      <dgm:prSet/>
      <dgm:spPr/>
      <dgm:t>
        <a:bodyPr/>
        <a:lstStyle/>
        <a:p>
          <a:endParaRPr lang="en-US"/>
        </a:p>
      </dgm:t>
    </dgm:pt>
    <dgm:pt modelId="{A566E889-56AA-4DF2-941E-82EEB27485BF}" type="sibTrans" cxnId="{6F2E8FB9-F971-4CB5-A0CE-405DBB34D5E7}">
      <dgm:prSet/>
      <dgm:spPr/>
      <dgm:t>
        <a:bodyPr/>
        <a:lstStyle/>
        <a:p>
          <a:endParaRPr lang="en-US"/>
        </a:p>
      </dgm:t>
    </dgm:pt>
    <dgm:pt modelId="{0FD6858C-64EC-4C64-8ACE-345A6D9005D1}">
      <dgm:prSet phldrT="[Text]" custT="1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20472" tIns="473245" rIns="220472" bIns="220472" numCol="1" spcCol="1270" anchor="t" anchorCtr="0"/>
        <a:lstStyle/>
        <a:p>
          <a:pPr marL="228600" marR="0" lvl="1" indent="-228600" algn="just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en-US" sz="2400" kern="1200" dirty="0">
              <a:solidFill>
                <a:prstClr val="black"/>
              </a:solidFill>
              <a:latin typeface="Segoe UI"/>
              <a:ea typeface="+mn-ea"/>
              <a:cs typeface="+mn-cs"/>
            </a:rPr>
            <a:t>Identify the impact of weather on traffic volume.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2400" kern="1200" dirty="0">
            <a:solidFill>
              <a:prstClr val="black"/>
            </a:solidFill>
            <a:latin typeface="Segoe UI"/>
            <a:ea typeface="+mn-ea"/>
            <a:cs typeface="+mn-cs"/>
          </a:endParaRPr>
        </a:p>
      </dgm:t>
    </dgm:pt>
    <dgm:pt modelId="{D237386F-DE36-40BE-907C-8040B84B10E6}" type="parTrans" cxnId="{13BA3FBE-542F-42CA-964D-B848DA2C51D0}">
      <dgm:prSet/>
      <dgm:spPr/>
      <dgm:t>
        <a:bodyPr/>
        <a:lstStyle/>
        <a:p>
          <a:endParaRPr lang="en-US"/>
        </a:p>
      </dgm:t>
    </dgm:pt>
    <dgm:pt modelId="{16B658B6-294B-4E7A-9343-A6F2982F17F5}" type="sibTrans" cxnId="{13BA3FBE-542F-42CA-964D-B848DA2C51D0}">
      <dgm:prSet/>
      <dgm:spPr/>
      <dgm:t>
        <a:bodyPr/>
        <a:lstStyle/>
        <a:p>
          <a:endParaRPr lang="en-US"/>
        </a:p>
      </dgm:t>
    </dgm:pt>
    <dgm:pt modelId="{29F835AA-C767-42B2-A61F-0D1599267482}">
      <dgm:prSet phldrT="[Text]"/>
      <dgm:spPr>
        <a:gradFill flip="none" rotWithShape="1">
          <a:gsLst>
            <a:gs pos="0">
              <a:srgbClr val="5B9BD5">
                <a:lumMod val="5000"/>
                <a:lumOff val="95000"/>
              </a:srgbClr>
            </a:gs>
            <a:gs pos="74000">
              <a:srgbClr val="5B9BD5">
                <a:lumMod val="45000"/>
                <a:lumOff val="55000"/>
              </a:srgbClr>
            </a:gs>
            <a:gs pos="83000">
              <a:srgbClr val="5B9BD5">
                <a:lumMod val="45000"/>
                <a:lumOff val="55000"/>
              </a:srgbClr>
            </a:gs>
            <a:gs pos="100000">
              <a:srgbClr val="5B9BD5">
                <a:lumMod val="30000"/>
                <a:lumOff val="70000"/>
              </a:srgb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70688" tIns="473245" rIns="170688" bIns="170688" numCol="1" spcCol="1270" anchor="t" anchorCtr="0"/>
        <a:lstStyle/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2300" kern="1200" dirty="0"/>
        </a:p>
      </dgm:t>
    </dgm:pt>
    <dgm:pt modelId="{77C6D3BC-2A45-43EA-8B2E-3A8C3A8208CD}" type="parTrans" cxnId="{99D68EEA-8949-4D92-AFC2-199F0CED7A12}">
      <dgm:prSet/>
      <dgm:spPr/>
      <dgm:t>
        <a:bodyPr/>
        <a:lstStyle/>
        <a:p>
          <a:endParaRPr lang="en-US"/>
        </a:p>
      </dgm:t>
    </dgm:pt>
    <dgm:pt modelId="{F153295F-3718-4EE8-BB0D-FE4BBD5F860F}" type="sibTrans" cxnId="{99D68EEA-8949-4D92-AFC2-199F0CED7A12}">
      <dgm:prSet/>
      <dgm:spPr/>
      <dgm:t>
        <a:bodyPr/>
        <a:lstStyle/>
        <a:p>
          <a:endParaRPr lang="en-US"/>
        </a:p>
      </dgm:t>
    </dgm:pt>
    <dgm:pt modelId="{73D55C0A-A915-4490-A377-5D4FFA30F78F}">
      <dgm:prSet phldrT="[Text]"/>
      <dgm:spPr>
        <a:gradFill flip="none" rotWithShape="1">
          <a:gsLst>
            <a:gs pos="0">
              <a:srgbClr val="5B9BD5">
                <a:lumMod val="5000"/>
                <a:lumOff val="95000"/>
              </a:srgbClr>
            </a:gs>
            <a:gs pos="74000">
              <a:srgbClr val="5B9BD5">
                <a:lumMod val="45000"/>
                <a:lumOff val="55000"/>
              </a:srgbClr>
            </a:gs>
            <a:gs pos="83000">
              <a:srgbClr val="5B9BD5">
                <a:lumMod val="45000"/>
                <a:lumOff val="55000"/>
              </a:srgbClr>
            </a:gs>
            <a:gs pos="100000">
              <a:srgbClr val="5B9BD5">
                <a:lumMod val="30000"/>
                <a:lumOff val="70000"/>
              </a:srgb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70688" tIns="473245" rIns="170688" bIns="170688" numCol="1" spcCol="1270" anchor="t" anchorCtr="0"/>
        <a:lstStyle/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2300" kern="1200" dirty="0">
            <a:solidFill>
              <a:schemeClr val="tx1"/>
            </a:solidFill>
          </a:endParaRPr>
        </a:p>
      </dgm:t>
    </dgm:pt>
    <dgm:pt modelId="{D562FBD7-D32B-46C7-8E8B-DF089614E22C}" type="parTrans" cxnId="{29BF8C0E-BC77-4912-8C3C-3206B0F3544C}">
      <dgm:prSet/>
      <dgm:spPr/>
      <dgm:t>
        <a:bodyPr/>
        <a:lstStyle/>
        <a:p>
          <a:endParaRPr lang="en-US"/>
        </a:p>
      </dgm:t>
    </dgm:pt>
    <dgm:pt modelId="{49F594D4-362D-4050-B4F7-E3865906A206}" type="sibTrans" cxnId="{29BF8C0E-BC77-4912-8C3C-3206B0F3544C}">
      <dgm:prSet/>
      <dgm:spPr/>
      <dgm:t>
        <a:bodyPr/>
        <a:lstStyle/>
        <a:p>
          <a:endParaRPr lang="en-US"/>
        </a:p>
      </dgm:t>
    </dgm:pt>
    <dgm:pt modelId="{E2A17F65-BC10-4FDF-B818-C2D4871EB3FF}">
      <dgm:prSet phldrT="[Text]" custT="1"/>
      <dgm:spPr>
        <a:gradFill flip="none" rotWithShape="1">
          <a:gsLst>
            <a:gs pos="0">
              <a:srgbClr val="5B9BD5">
                <a:lumMod val="5000"/>
                <a:lumOff val="95000"/>
              </a:srgbClr>
            </a:gs>
            <a:gs pos="74000">
              <a:srgbClr val="5B9BD5">
                <a:lumMod val="45000"/>
                <a:lumOff val="55000"/>
              </a:srgbClr>
            </a:gs>
            <a:gs pos="83000">
              <a:srgbClr val="5B9BD5">
                <a:lumMod val="45000"/>
                <a:lumOff val="55000"/>
              </a:srgbClr>
            </a:gs>
            <a:gs pos="100000">
              <a:srgbClr val="5B9BD5">
                <a:lumMod val="30000"/>
                <a:lumOff val="70000"/>
              </a:srgb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70688" tIns="473245" rIns="170688" bIns="170688" numCol="1" spcCol="1270" anchor="t" anchorCtr="0"/>
        <a:lstStyle/>
        <a:p>
          <a:pPr marL="228600" marR="0" lvl="1" indent="-228600" algn="just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en-US" sz="2400" kern="1200" dirty="0">
              <a:solidFill>
                <a:prstClr val="black"/>
              </a:solidFill>
              <a:latin typeface="Segoe UI"/>
              <a:ea typeface="+mn-ea"/>
              <a:cs typeface="+mn-cs"/>
            </a:rPr>
            <a:t>Volume of vehicle on road substantially increase during holidays. </a:t>
          </a:r>
        </a:p>
      </dgm:t>
    </dgm:pt>
    <dgm:pt modelId="{9F6C4222-A44D-44C0-B5A2-D4504322AA67}" type="parTrans" cxnId="{BE76CA9B-5619-44BF-998D-C7D22D0B522A}">
      <dgm:prSet/>
      <dgm:spPr/>
      <dgm:t>
        <a:bodyPr/>
        <a:lstStyle/>
        <a:p>
          <a:endParaRPr lang="en-US"/>
        </a:p>
      </dgm:t>
    </dgm:pt>
    <dgm:pt modelId="{8203856A-43E6-4E05-B310-A0310947B20F}" type="sibTrans" cxnId="{BE76CA9B-5619-44BF-998D-C7D22D0B522A}">
      <dgm:prSet/>
      <dgm:spPr/>
      <dgm:t>
        <a:bodyPr/>
        <a:lstStyle/>
        <a:p>
          <a:endParaRPr lang="en-US"/>
        </a:p>
      </dgm:t>
    </dgm:pt>
    <dgm:pt modelId="{CA73BF0B-2955-4EA9-B27A-B0163E596D10}">
      <dgm:prSet phldrT="[Text]" custT="1"/>
      <dgm:spPr>
        <a:gradFill flip="none" rotWithShape="1">
          <a:gsLst>
            <a:gs pos="0">
              <a:srgbClr val="5B9BD5">
                <a:lumMod val="5000"/>
                <a:lumOff val="95000"/>
              </a:srgbClr>
            </a:gs>
            <a:gs pos="74000">
              <a:srgbClr val="5B9BD5">
                <a:lumMod val="45000"/>
                <a:lumOff val="55000"/>
              </a:srgbClr>
            </a:gs>
            <a:gs pos="83000">
              <a:srgbClr val="5B9BD5">
                <a:lumMod val="45000"/>
                <a:lumOff val="55000"/>
              </a:srgbClr>
            </a:gs>
            <a:gs pos="100000">
              <a:srgbClr val="5B9BD5">
                <a:lumMod val="30000"/>
                <a:lumOff val="70000"/>
              </a:srgb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70688" tIns="473245" rIns="170688" bIns="170688" numCol="1" spcCol="1270" anchor="t" anchorCtr="0"/>
        <a:lstStyle/>
        <a:p>
          <a:pPr marL="228600" lvl="1" indent="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kern="1200" dirty="0">
              <a:solidFill>
                <a:srgbClr val="4472C4">
                  <a:lumMod val="75000"/>
                </a:srgbClr>
              </a:solidFill>
              <a:latin typeface="Segoe UI"/>
              <a:ea typeface="+mn-ea"/>
              <a:cs typeface="+mn-cs"/>
            </a:rPr>
            <a:t>Holiday</a:t>
          </a:r>
        </a:p>
      </dgm:t>
    </dgm:pt>
    <dgm:pt modelId="{F7722636-CB72-44C0-A6BD-2C5089018AE5}" type="parTrans" cxnId="{D9275409-497C-4AC8-A1C0-DEAD0F0667A1}">
      <dgm:prSet/>
      <dgm:spPr/>
      <dgm:t>
        <a:bodyPr/>
        <a:lstStyle/>
        <a:p>
          <a:endParaRPr lang="en-US"/>
        </a:p>
      </dgm:t>
    </dgm:pt>
    <dgm:pt modelId="{5357A85D-822D-41CA-8CF6-BCF6D11AE84A}" type="sibTrans" cxnId="{D9275409-497C-4AC8-A1C0-DEAD0F0667A1}">
      <dgm:prSet/>
      <dgm:spPr/>
      <dgm:t>
        <a:bodyPr/>
        <a:lstStyle/>
        <a:p>
          <a:endParaRPr lang="en-US"/>
        </a:p>
      </dgm:t>
    </dgm:pt>
    <dgm:pt modelId="{4DBEFBEE-630B-4D27-8980-D7E82E8C90CD}">
      <dgm:prSet phldrT="[Text]"/>
      <dgm:spPr>
        <a:gradFill flip="none" rotWithShape="1">
          <a:gsLst>
            <a:gs pos="0">
              <a:srgbClr val="5B9BD5">
                <a:lumMod val="5000"/>
                <a:lumOff val="95000"/>
              </a:srgbClr>
            </a:gs>
            <a:gs pos="74000">
              <a:srgbClr val="5B9BD5">
                <a:lumMod val="45000"/>
                <a:lumOff val="55000"/>
              </a:srgbClr>
            </a:gs>
            <a:gs pos="83000">
              <a:srgbClr val="5B9BD5">
                <a:lumMod val="45000"/>
                <a:lumOff val="55000"/>
              </a:srgbClr>
            </a:gs>
            <a:gs pos="100000">
              <a:srgbClr val="5B9BD5">
                <a:lumMod val="30000"/>
                <a:lumOff val="70000"/>
              </a:srgb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70688" tIns="473245" rIns="170688" bIns="170688" numCol="1" spcCol="1270" anchor="t" anchorCtr="0"/>
        <a:lstStyle/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2300" kern="1200" dirty="0">
            <a:solidFill>
              <a:schemeClr val="tx1"/>
            </a:solidFill>
          </a:endParaRPr>
        </a:p>
      </dgm:t>
    </dgm:pt>
    <dgm:pt modelId="{F4E84D10-28B8-41E0-92DD-F37AD00FFED4}" type="parTrans" cxnId="{68C6D924-C950-448C-9FB0-E4EA50A0A4CB}">
      <dgm:prSet/>
      <dgm:spPr/>
      <dgm:t>
        <a:bodyPr/>
        <a:lstStyle/>
        <a:p>
          <a:endParaRPr lang="en-US"/>
        </a:p>
      </dgm:t>
    </dgm:pt>
    <dgm:pt modelId="{928CA0A4-B1F2-4BE2-BD69-111E03DAF254}" type="sibTrans" cxnId="{68C6D924-C950-448C-9FB0-E4EA50A0A4CB}">
      <dgm:prSet/>
      <dgm:spPr/>
      <dgm:t>
        <a:bodyPr/>
        <a:lstStyle/>
        <a:p>
          <a:endParaRPr lang="en-US"/>
        </a:p>
      </dgm:t>
    </dgm:pt>
    <dgm:pt modelId="{45D5248F-E66A-4232-AB32-5CAD6B3FF938}">
      <dgm:prSet phldrT="[Text]" custT="1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200" kern="1200" dirty="0">
            <a:solidFill>
              <a:prstClr val="black"/>
            </a:solidFill>
            <a:latin typeface="Segoe UI"/>
            <a:ea typeface="+mn-ea"/>
            <a:cs typeface="+mn-cs"/>
          </a:endParaRPr>
        </a:p>
      </dgm:t>
    </dgm:pt>
    <dgm:pt modelId="{0E176C5A-1FA6-49CD-B858-4F7E17A86760}" type="parTrans" cxnId="{A7A7BA5C-D0CE-4AD6-A37C-A0E0A065C38D}">
      <dgm:prSet/>
      <dgm:spPr/>
      <dgm:t>
        <a:bodyPr/>
        <a:lstStyle/>
        <a:p>
          <a:endParaRPr lang="en-US"/>
        </a:p>
      </dgm:t>
    </dgm:pt>
    <dgm:pt modelId="{7A976BEE-E4A1-403F-8D15-7F299C300A79}" type="sibTrans" cxnId="{A7A7BA5C-D0CE-4AD6-A37C-A0E0A065C38D}">
      <dgm:prSet/>
      <dgm:spPr/>
      <dgm:t>
        <a:bodyPr/>
        <a:lstStyle/>
        <a:p>
          <a:endParaRPr lang="en-US"/>
        </a:p>
      </dgm:t>
    </dgm:pt>
    <dgm:pt modelId="{E8FD116C-2107-4179-9786-DA3CA059A0CF}" type="pres">
      <dgm:prSet presAssocID="{0B588F3F-A09C-4CC3-A639-5B3C9279EBEC}" presName="linearFlow" presStyleCnt="0">
        <dgm:presLayoutVars>
          <dgm:dir/>
          <dgm:animLvl val="lvl"/>
          <dgm:resizeHandles/>
        </dgm:presLayoutVars>
      </dgm:prSet>
      <dgm:spPr/>
    </dgm:pt>
    <dgm:pt modelId="{0A2885A7-24BD-4E68-8C34-877C5C76EC16}" type="pres">
      <dgm:prSet presAssocID="{F38EEFF3-EE8F-4597-82D3-AE7BD4B8652B}" presName="compositeNode" presStyleCnt="0">
        <dgm:presLayoutVars>
          <dgm:bulletEnabled val="1"/>
        </dgm:presLayoutVars>
      </dgm:prSet>
      <dgm:spPr/>
    </dgm:pt>
    <dgm:pt modelId="{5A3C979D-6026-4BC0-B947-1244A9398EEE}" type="pres">
      <dgm:prSet presAssocID="{F38EEFF3-EE8F-4597-82D3-AE7BD4B8652B}" presName="image" presStyleLbl="fgImgPlace1" presStyleIdx="0" presStyleCnt="3"/>
      <dgm:spPr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54822693-324B-4895-BC84-788DD318B9A0}" type="pres">
      <dgm:prSet presAssocID="{F38EEFF3-EE8F-4597-82D3-AE7BD4B8652B}" presName="childNode" presStyleLbl="node1" presStyleIdx="0" presStyleCnt="3" custScaleX="117639">
        <dgm:presLayoutVars>
          <dgm:bulletEnabled val="1"/>
        </dgm:presLayoutVars>
      </dgm:prSet>
      <dgm:spPr>
        <a:prstGeom prst="roundRect">
          <a:avLst/>
        </a:prstGeom>
      </dgm:spPr>
    </dgm:pt>
    <dgm:pt modelId="{EB5BE44F-ED15-4FEF-96CC-63C00468C552}" type="pres">
      <dgm:prSet presAssocID="{F38EEFF3-EE8F-4597-82D3-AE7BD4B8652B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CF5483C0-B0C0-4493-95B0-EE4C36BF2D66}" type="pres">
      <dgm:prSet presAssocID="{62257908-B7C9-4E7E-A735-F74B64923A4C}" presName="sibTrans" presStyleCnt="0"/>
      <dgm:spPr/>
    </dgm:pt>
    <dgm:pt modelId="{0CA20280-EFE0-4E57-806F-0A33E324392D}" type="pres">
      <dgm:prSet presAssocID="{AE51811C-9C10-45DB-B5DF-4577F62D73C0}" presName="compositeNode" presStyleCnt="0">
        <dgm:presLayoutVars>
          <dgm:bulletEnabled val="1"/>
        </dgm:presLayoutVars>
      </dgm:prSet>
      <dgm:spPr/>
    </dgm:pt>
    <dgm:pt modelId="{6B8028B1-C027-4A7D-8593-0FA81475BE73}" type="pres">
      <dgm:prSet presAssocID="{AE51811C-9C10-45DB-B5DF-4577F62D73C0}" presName="image" presStyleLbl="fgImgPlace1" presStyleIdx="1" presStyleCnt="3" custLinFactNeighborX="-17916"/>
      <dgm:spPr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C1ACCAF1-4C34-443C-8C06-0C0E0C32A2DD}" type="pres">
      <dgm:prSet presAssocID="{AE51811C-9C10-45DB-B5DF-4577F62D73C0}" presName="childNode" presStyleLbl="node1" presStyleIdx="1" presStyleCnt="3" custScaleX="115748" custLinFactNeighborX="-7020" custLinFactNeighborY="330">
        <dgm:presLayoutVars>
          <dgm:bulletEnabled val="1"/>
        </dgm:presLayoutVars>
      </dgm:prSet>
      <dgm:spPr>
        <a:prstGeom prst="roundRect">
          <a:avLst/>
        </a:prstGeom>
      </dgm:spPr>
    </dgm:pt>
    <dgm:pt modelId="{8632548D-1601-4235-92A8-B6C73B83B526}" type="pres">
      <dgm:prSet presAssocID="{AE51811C-9C10-45DB-B5DF-4577F62D73C0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46413213-E53A-468B-9A8B-EDCEDB94947A}" type="pres">
      <dgm:prSet presAssocID="{84CA3B2A-D14E-4C92-BD5D-B6EDCE5DB964}" presName="sibTrans" presStyleCnt="0"/>
      <dgm:spPr/>
    </dgm:pt>
    <dgm:pt modelId="{017DD85F-7A81-4367-B36C-F98C2FC5EAEC}" type="pres">
      <dgm:prSet presAssocID="{9A452AC3-BF74-4374-BE54-2879E45F18F6}" presName="compositeNode" presStyleCnt="0">
        <dgm:presLayoutVars>
          <dgm:bulletEnabled val="1"/>
        </dgm:presLayoutVars>
      </dgm:prSet>
      <dgm:spPr/>
    </dgm:pt>
    <dgm:pt modelId="{6EE97355-0902-4417-A39C-2D61B096AE06}" type="pres">
      <dgm:prSet presAssocID="{9A452AC3-BF74-4374-BE54-2879E45F18F6}" presName="image" presStyleLbl="fgImgPlace1" presStyleIdx="2" presStyleCnt="3" custLinFactNeighborX="-31353"/>
      <dgm:spPr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5B10E4B-BC42-4EE4-A0F8-D227DA62A957}" type="pres">
      <dgm:prSet presAssocID="{9A452AC3-BF74-4374-BE54-2879E45F18F6}" presName="childNode" presStyleLbl="node1" presStyleIdx="2" presStyleCnt="3" custScaleX="117730" custLinFactNeighborX="-13178">
        <dgm:presLayoutVars>
          <dgm:bulletEnabled val="1"/>
        </dgm:presLayoutVars>
      </dgm:prSet>
      <dgm:spPr>
        <a:xfrm>
          <a:off x="8410753" y="995565"/>
          <a:ext cx="2672800" cy="4548208"/>
        </a:xfrm>
        <a:prstGeom prst="roundRect">
          <a:avLst/>
        </a:prstGeom>
      </dgm:spPr>
    </dgm:pt>
    <dgm:pt modelId="{30B11FAB-6741-4217-AE76-CD23980A2B88}" type="pres">
      <dgm:prSet presAssocID="{9A452AC3-BF74-4374-BE54-2879E45F18F6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D9275409-497C-4AC8-A1C0-DEAD0F0667A1}" srcId="{9A452AC3-BF74-4374-BE54-2879E45F18F6}" destId="{CA73BF0B-2955-4EA9-B27A-B0163E596D10}" srcOrd="0" destOrd="0" parTransId="{F7722636-CB72-44C0-A6BD-2C5089018AE5}" sibTransId="{5357A85D-822D-41CA-8CF6-BCF6D11AE84A}"/>
    <dgm:cxn modelId="{EFF3EA0C-C577-4EC9-8AD7-FAB212C1D610}" type="presOf" srcId="{9A452AC3-BF74-4374-BE54-2879E45F18F6}" destId="{30B11FAB-6741-4217-AE76-CD23980A2B88}" srcOrd="0" destOrd="0" presId="urn:microsoft.com/office/officeart/2005/8/layout/hList2"/>
    <dgm:cxn modelId="{29BF8C0E-BC77-4912-8C3C-3206B0F3544C}" srcId="{9A452AC3-BF74-4374-BE54-2879E45F18F6}" destId="{73D55C0A-A915-4490-A377-5D4FFA30F78F}" srcOrd="3" destOrd="0" parTransId="{D562FBD7-D32B-46C7-8E8B-DF089614E22C}" sibTransId="{49F594D4-362D-4050-B4F7-E3865906A206}"/>
    <dgm:cxn modelId="{AFA02A23-727B-444A-B179-F9440EFD4C5A}" type="presOf" srcId="{0B588F3F-A09C-4CC3-A639-5B3C9279EBEC}" destId="{E8FD116C-2107-4179-9786-DA3CA059A0CF}" srcOrd="0" destOrd="0" presId="urn:microsoft.com/office/officeart/2005/8/layout/hList2"/>
    <dgm:cxn modelId="{942B5923-A150-4943-9DCB-D4E4B5AD2146}" type="presOf" srcId="{579BDF8B-F7C9-455B-8391-64467A2424C4}" destId="{C1ACCAF1-4C34-443C-8C06-0C0E0C32A2DD}" srcOrd="0" destOrd="0" presId="urn:microsoft.com/office/officeart/2005/8/layout/hList2"/>
    <dgm:cxn modelId="{68C6D924-C950-448C-9FB0-E4EA50A0A4CB}" srcId="{9A452AC3-BF74-4374-BE54-2879E45F18F6}" destId="{4DBEFBEE-630B-4D27-8980-D7E82E8C90CD}" srcOrd="1" destOrd="0" parTransId="{F4E84D10-28B8-41E0-92DD-F37AD00FFED4}" sibTransId="{928CA0A4-B1F2-4BE2-BD69-111E03DAF254}"/>
    <dgm:cxn modelId="{ED8FDA28-F765-4326-98F4-EC5450FEFEE7}" type="presOf" srcId="{E2A17F65-BC10-4FDF-B818-C2D4871EB3FF}" destId="{05B10E4B-BC42-4EE4-A0F8-D227DA62A957}" srcOrd="0" destOrd="2" presId="urn:microsoft.com/office/officeart/2005/8/layout/hList2"/>
    <dgm:cxn modelId="{C3D09E2B-95AD-4237-A60B-0136A2662D86}" srcId="{F38EEFF3-EE8F-4597-82D3-AE7BD4B8652B}" destId="{11567374-994B-45F4-96DB-4DB402437443}" srcOrd="2" destOrd="0" parTransId="{22005D26-338B-4E3D-8091-6A923FB91B5D}" sibTransId="{38AC5DDA-CABE-41B2-8F2F-13C85548898F}"/>
    <dgm:cxn modelId="{59071A31-5523-40AA-96C2-162AE1D8CCF0}" type="presOf" srcId="{45D5248F-E66A-4232-AB32-5CAD6B3FF938}" destId="{C1ACCAF1-4C34-443C-8C06-0C0E0C32A2DD}" srcOrd="0" destOrd="1" presId="urn:microsoft.com/office/officeart/2005/8/layout/hList2"/>
    <dgm:cxn modelId="{036D195C-8949-47DA-8E17-36F8458CA5B0}" srcId="{0B588F3F-A09C-4CC3-A639-5B3C9279EBEC}" destId="{AE51811C-9C10-45DB-B5DF-4577F62D73C0}" srcOrd="1" destOrd="0" parTransId="{92490BB5-D126-4845-8402-E8C142E5E3C3}" sibTransId="{84CA3B2A-D14E-4C92-BD5D-B6EDCE5DB964}"/>
    <dgm:cxn modelId="{A7A7BA5C-D0CE-4AD6-A37C-A0E0A065C38D}" srcId="{AE51811C-9C10-45DB-B5DF-4577F62D73C0}" destId="{45D5248F-E66A-4232-AB32-5CAD6B3FF938}" srcOrd="1" destOrd="0" parTransId="{0E176C5A-1FA6-49CD-B858-4F7E17A86760}" sibTransId="{7A976BEE-E4A1-403F-8D15-7F299C300A79}"/>
    <dgm:cxn modelId="{11FCFC49-434A-4E1D-96FD-DBADF3586526}" type="presOf" srcId="{F38EEFF3-EE8F-4597-82D3-AE7BD4B8652B}" destId="{EB5BE44F-ED15-4FEF-96CC-63C00468C552}" srcOrd="0" destOrd="0" presId="urn:microsoft.com/office/officeart/2005/8/layout/hList2"/>
    <dgm:cxn modelId="{4A9FA94D-7B87-4454-859E-029BE652BCFE}" type="presOf" srcId="{29F835AA-C767-42B2-A61F-0D1599267482}" destId="{05B10E4B-BC42-4EE4-A0F8-D227DA62A957}" srcOrd="0" destOrd="4" presId="urn:microsoft.com/office/officeart/2005/8/layout/hList2"/>
    <dgm:cxn modelId="{D8B5E571-2CC3-4C57-ADC5-8ECD884AEA8A}" type="presOf" srcId="{CA73BF0B-2955-4EA9-B27A-B0163E596D10}" destId="{05B10E4B-BC42-4EE4-A0F8-D227DA62A957}" srcOrd="0" destOrd="0" presId="urn:microsoft.com/office/officeart/2005/8/layout/hList2"/>
    <dgm:cxn modelId="{C6A46D55-6C2D-444D-B6F8-95A7B5914719}" type="presOf" srcId="{0FD6858C-64EC-4C64-8ACE-345A6D9005D1}" destId="{C1ACCAF1-4C34-443C-8C06-0C0E0C32A2DD}" srcOrd="0" destOrd="2" presId="urn:microsoft.com/office/officeart/2005/8/layout/hList2"/>
    <dgm:cxn modelId="{85343F56-DF1A-4C4B-B115-15C032C27A30}" srcId="{F38EEFF3-EE8F-4597-82D3-AE7BD4B8652B}" destId="{41C5C0D3-DD56-4180-8C3B-EF09E965788D}" srcOrd="1" destOrd="0" parTransId="{BAD3ED44-7335-43DF-B2F9-63FEFB2A6EBA}" sibTransId="{A3E29167-0E85-451D-A0C6-E39164332813}"/>
    <dgm:cxn modelId="{631FF57D-D2C8-414B-A816-270F792FB8A4}" srcId="{0B588F3F-A09C-4CC3-A639-5B3C9279EBEC}" destId="{F38EEFF3-EE8F-4597-82D3-AE7BD4B8652B}" srcOrd="0" destOrd="0" parTransId="{B02EF8AC-8E36-4245-95A2-994EFF68BED5}" sibTransId="{62257908-B7C9-4E7E-A735-F74B64923A4C}"/>
    <dgm:cxn modelId="{95C14088-AD1A-4C33-97D7-768C601854E6}" type="presOf" srcId="{4DBEFBEE-630B-4D27-8980-D7E82E8C90CD}" destId="{05B10E4B-BC42-4EE4-A0F8-D227DA62A957}" srcOrd="0" destOrd="1" presId="urn:microsoft.com/office/officeart/2005/8/layout/hList2"/>
    <dgm:cxn modelId="{ABB64498-9541-494C-B1F3-A8F0315799DC}" srcId="{F38EEFF3-EE8F-4597-82D3-AE7BD4B8652B}" destId="{28E00BCA-3C3E-4985-A542-1D5DAB142C5D}" srcOrd="0" destOrd="0" parTransId="{EAEE08DF-D9FE-4EA9-A27C-21DF438E835D}" sibTransId="{0DF6AA26-0EE2-42EB-98D7-DBE8C73FBCBE}"/>
    <dgm:cxn modelId="{B4A1059B-DBD4-45EF-A667-BBA59D6F9B4C}" type="presOf" srcId="{41C5C0D3-DD56-4180-8C3B-EF09E965788D}" destId="{54822693-324B-4895-BC84-788DD318B9A0}" srcOrd="0" destOrd="1" presId="urn:microsoft.com/office/officeart/2005/8/layout/hList2"/>
    <dgm:cxn modelId="{BE76CA9B-5619-44BF-998D-C7D22D0B522A}" srcId="{9A452AC3-BF74-4374-BE54-2879E45F18F6}" destId="{E2A17F65-BC10-4FDF-B818-C2D4871EB3FF}" srcOrd="2" destOrd="0" parTransId="{9F6C4222-A44D-44C0-B5A2-D4504322AA67}" sibTransId="{8203856A-43E6-4E05-B310-A0310947B20F}"/>
    <dgm:cxn modelId="{16E52EB1-1645-4288-ACF5-8CC3FB0BACF0}" type="presOf" srcId="{AE51811C-9C10-45DB-B5DF-4577F62D73C0}" destId="{8632548D-1601-4235-92A8-B6C73B83B526}" srcOrd="0" destOrd="0" presId="urn:microsoft.com/office/officeart/2005/8/layout/hList2"/>
    <dgm:cxn modelId="{5207B4B4-D591-4734-9513-E9A379A9DCB9}" type="presOf" srcId="{73D55C0A-A915-4490-A377-5D4FFA30F78F}" destId="{05B10E4B-BC42-4EE4-A0F8-D227DA62A957}" srcOrd="0" destOrd="3" presId="urn:microsoft.com/office/officeart/2005/8/layout/hList2"/>
    <dgm:cxn modelId="{6F2E8FB9-F971-4CB5-A0CE-405DBB34D5E7}" srcId="{AE51811C-9C10-45DB-B5DF-4577F62D73C0}" destId="{579BDF8B-F7C9-455B-8391-64467A2424C4}" srcOrd="0" destOrd="0" parTransId="{F65052E5-1308-4B1B-A872-C391C81F5DA1}" sibTransId="{A566E889-56AA-4DF2-941E-82EEB27485BF}"/>
    <dgm:cxn modelId="{13BA3FBE-542F-42CA-964D-B848DA2C51D0}" srcId="{AE51811C-9C10-45DB-B5DF-4577F62D73C0}" destId="{0FD6858C-64EC-4C64-8ACE-345A6D9005D1}" srcOrd="2" destOrd="0" parTransId="{D237386F-DE36-40BE-907C-8040B84B10E6}" sibTransId="{16B658B6-294B-4E7A-9343-A6F2982F17F5}"/>
    <dgm:cxn modelId="{460FA7C8-7E81-4A2B-9F27-5294A394E82B}" type="presOf" srcId="{28E00BCA-3C3E-4985-A542-1D5DAB142C5D}" destId="{54822693-324B-4895-BC84-788DD318B9A0}" srcOrd="0" destOrd="0" presId="urn:microsoft.com/office/officeart/2005/8/layout/hList2"/>
    <dgm:cxn modelId="{E6451FE4-D1B9-4B7D-BFFF-79170606E20C}" type="presOf" srcId="{11567374-994B-45F4-96DB-4DB402437443}" destId="{54822693-324B-4895-BC84-788DD318B9A0}" srcOrd="0" destOrd="2" presId="urn:microsoft.com/office/officeart/2005/8/layout/hList2"/>
    <dgm:cxn modelId="{99D68EEA-8949-4D92-AFC2-199F0CED7A12}" srcId="{9A452AC3-BF74-4374-BE54-2879E45F18F6}" destId="{29F835AA-C767-42B2-A61F-0D1599267482}" srcOrd="4" destOrd="0" parTransId="{77C6D3BC-2A45-43EA-8B2E-3A8C3A8208CD}" sibTransId="{F153295F-3718-4EE8-BB0D-FE4BBD5F860F}"/>
    <dgm:cxn modelId="{CDBCB0F1-853C-4D2A-9C26-FE2E95C210B5}" srcId="{0B588F3F-A09C-4CC3-A639-5B3C9279EBEC}" destId="{9A452AC3-BF74-4374-BE54-2879E45F18F6}" srcOrd="2" destOrd="0" parTransId="{2CEFC676-78E3-42E0-9E86-348620C9C3B0}" sibTransId="{11174D06-3D6A-4FF9-B31E-8632A8F82FD3}"/>
    <dgm:cxn modelId="{29B1607A-3BFA-47C9-AA64-FDBA6AE06C23}" type="presParOf" srcId="{E8FD116C-2107-4179-9786-DA3CA059A0CF}" destId="{0A2885A7-24BD-4E68-8C34-877C5C76EC16}" srcOrd="0" destOrd="0" presId="urn:microsoft.com/office/officeart/2005/8/layout/hList2"/>
    <dgm:cxn modelId="{4194E574-13EC-4D50-A7E4-2AD597EE6D46}" type="presParOf" srcId="{0A2885A7-24BD-4E68-8C34-877C5C76EC16}" destId="{5A3C979D-6026-4BC0-B947-1244A9398EEE}" srcOrd="0" destOrd="0" presId="urn:microsoft.com/office/officeart/2005/8/layout/hList2"/>
    <dgm:cxn modelId="{2A3B66AF-49C3-49A9-8557-91E2FF613A2D}" type="presParOf" srcId="{0A2885A7-24BD-4E68-8C34-877C5C76EC16}" destId="{54822693-324B-4895-BC84-788DD318B9A0}" srcOrd="1" destOrd="0" presId="urn:microsoft.com/office/officeart/2005/8/layout/hList2"/>
    <dgm:cxn modelId="{8866F27B-728A-4806-A17B-E785347757BD}" type="presParOf" srcId="{0A2885A7-24BD-4E68-8C34-877C5C76EC16}" destId="{EB5BE44F-ED15-4FEF-96CC-63C00468C552}" srcOrd="2" destOrd="0" presId="urn:microsoft.com/office/officeart/2005/8/layout/hList2"/>
    <dgm:cxn modelId="{70ED02C3-1799-4B8B-AE26-478D61665354}" type="presParOf" srcId="{E8FD116C-2107-4179-9786-DA3CA059A0CF}" destId="{CF5483C0-B0C0-4493-95B0-EE4C36BF2D66}" srcOrd="1" destOrd="0" presId="urn:microsoft.com/office/officeart/2005/8/layout/hList2"/>
    <dgm:cxn modelId="{3E436ED6-F786-4705-9D20-B2A24A8A8B5C}" type="presParOf" srcId="{E8FD116C-2107-4179-9786-DA3CA059A0CF}" destId="{0CA20280-EFE0-4E57-806F-0A33E324392D}" srcOrd="2" destOrd="0" presId="urn:microsoft.com/office/officeart/2005/8/layout/hList2"/>
    <dgm:cxn modelId="{0ECAB382-C211-4E56-AE30-FBA551AADC19}" type="presParOf" srcId="{0CA20280-EFE0-4E57-806F-0A33E324392D}" destId="{6B8028B1-C027-4A7D-8593-0FA81475BE73}" srcOrd="0" destOrd="0" presId="urn:microsoft.com/office/officeart/2005/8/layout/hList2"/>
    <dgm:cxn modelId="{0D7D072C-DDD0-420A-BD96-BAFC5A6A82A7}" type="presParOf" srcId="{0CA20280-EFE0-4E57-806F-0A33E324392D}" destId="{C1ACCAF1-4C34-443C-8C06-0C0E0C32A2DD}" srcOrd="1" destOrd="0" presId="urn:microsoft.com/office/officeart/2005/8/layout/hList2"/>
    <dgm:cxn modelId="{43691596-3298-494A-AE62-14B4FD27E857}" type="presParOf" srcId="{0CA20280-EFE0-4E57-806F-0A33E324392D}" destId="{8632548D-1601-4235-92A8-B6C73B83B526}" srcOrd="2" destOrd="0" presId="urn:microsoft.com/office/officeart/2005/8/layout/hList2"/>
    <dgm:cxn modelId="{C01B8528-D586-421A-92C2-A7BB3E577260}" type="presParOf" srcId="{E8FD116C-2107-4179-9786-DA3CA059A0CF}" destId="{46413213-E53A-468B-9A8B-EDCEDB94947A}" srcOrd="3" destOrd="0" presId="urn:microsoft.com/office/officeart/2005/8/layout/hList2"/>
    <dgm:cxn modelId="{7809FE7A-59CD-400E-882F-7D273EFD8C3A}" type="presParOf" srcId="{E8FD116C-2107-4179-9786-DA3CA059A0CF}" destId="{017DD85F-7A81-4367-B36C-F98C2FC5EAEC}" srcOrd="4" destOrd="0" presId="urn:microsoft.com/office/officeart/2005/8/layout/hList2"/>
    <dgm:cxn modelId="{177629B2-3956-4E1B-AF77-FE79678F013D}" type="presParOf" srcId="{017DD85F-7A81-4367-B36C-F98C2FC5EAEC}" destId="{6EE97355-0902-4417-A39C-2D61B096AE06}" srcOrd="0" destOrd="0" presId="urn:microsoft.com/office/officeart/2005/8/layout/hList2"/>
    <dgm:cxn modelId="{4F35E0C6-A759-4FCA-BDCA-FDF9034FBA79}" type="presParOf" srcId="{017DD85F-7A81-4367-B36C-F98C2FC5EAEC}" destId="{05B10E4B-BC42-4EE4-A0F8-D227DA62A957}" srcOrd="1" destOrd="0" presId="urn:microsoft.com/office/officeart/2005/8/layout/hList2"/>
    <dgm:cxn modelId="{98B25438-C3EA-468D-93F5-39593E1FB7C1}" type="presParOf" srcId="{017DD85F-7A81-4367-B36C-F98C2FC5EAEC}" destId="{30B11FAB-6741-4217-AE76-CD23980A2B88}" srcOrd="2" destOrd="0" presId="urn:microsoft.com/office/officeart/2005/8/layout/h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BE44F-ED15-4FEF-96CC-63C00468C552}">
      <dsp:nvSpPr>
        <dsp:cNvPr id="0" name=""/>
        <dsp:cNvSpPr/>
      </dsp:nvSpPr>
      <dsp:spPr>
        <a:xfrm rot="16200000">
          <a:off x="-1922620" y="2995855"/>
          <a:ext cx="4548208" cy="50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42833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3300" kern="1200" dirty="0">
            <a:solidFill>
              <a:schemeClr val="tx1"/>
            </a:solidFill>
          </a:endParaRPr>
        </a:p>
      </dsp:txBody>
      <dsp:txXfrm>
        <a:off x="-1922620" y="2995855"/>
        <a:ext cx="4548208" cy="502109"/>
      </dsp:txXfrm>
    </dsp:sp>
    <dsp:sp modelId="{54822693-324B-4895-BC84-788DD318B9A0}">
      <dsp:nvSpPr>
        <dsp:cNvPr id="0" name=""/>
        <dsp:cNvSpPr/>
      </dsp:nvSpPr>
      <dsp:spPr>
        <a:xfrm>
          <a:off x="381959" y="972806"/>
          <a:ext cx="2942195" cy="4548208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442833" rIns="156464" bIns="156464" numCol="1" spcCol="1270" anchor="t" anchorCtr="0">
          <a:noAutofit/>
        </a:bodyPr>
        <a:lstStyle/>
        <a:p>
          <a:pPr marL="228600" lvl="1" indent="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200" kern="1200" dirty="0">
              <a:solidFill>
                <a:schemeClr val="accent5">
                  <a:lumMod val="75000"/>
                </a:schemeClr>
              </a:solidFill>
            </a:rPr>
            <a:t>Monthly Volume</a:t>
          </a:r>
        </a:p>
        <a:p>
          <a:pPr marL="228600" lvl="1" indent="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100" kern="1200" dirty="0">
            <a:solidFill>
              <a:schemeClr val="tx1"/>
            </a:solidFill>
          </a:endParaRPr>
        </a:p>
        <a:p>
          <a:pPr marL="228600" marR="0" lvl="1" indent="-228600" algn="just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en-US" sz="2400" kern="1200" dirty="0">
              <a:solidFill>
                <a:prstClr val="black"/>
              </a:solidFill>
              <a:latin typeface="Segoe UI"/>
              <a:ea typeface="+mn-ea"/>
              <a:cs typeface="+mn-cs"/>
            </a:rPr>
            <a:t>Viewing the monthly traffic pattern helps to identify the potential trend by months.</a:t>
          </a:r>
        </a:p>
      </dsp:txBody>
      <dsp:txXfrm>
        <a:off x="525585" y="1116432"/>
        <a:ext cx="2654943" cy="4260956"/>
      </dsp:txXfrm>
    </dsp:sp>
    <dsp:sp modelId="{5A3C979D-6026-4BC0-B947-1244A9398EEE}">
      <dsp:nvSpPr>
        <dsp:cNvPr id="0" name=""/>
        <dsp:cNvSpPr/>
      </dsp:nvSpPr>
      <dsp:spPr>
        <a:xfrm>
          <a:off x="100428" y="310021"/>
          <a:ext cx="1004218" cy="1004218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2548D-1601-4235-92A8-B6C73B83B526}">
      <dsp:nvSpPr>
        <dsp:cNvPr id="0" name=""/>
        <dsp:cNvSpPr/>
      </dsp:nvSpPr>
      <dsp:spPr>
        <a:xfrm rot="16200000">
          <a:off x="1951135" y="2995855"/>
          <a:ext cx="4548208" cy="502109"/>
        </a:xfrm>
        <a:prstGeom prst="rect">
          <a:avLst/>
        </a:prstGeom>
        <a:noFill/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473245" rIns="220472" bIns="220472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2400" kern="1200" dirty="0">
            <a:solidFill>
              <a:schemeClr val="accent5">
                <a:lumMod val="75000"/>
              </a:schemeClr>
            </a:solidFill>
            <a:latin typeface="Segoe UI"/>
            <a:ea typeface="+mn-ea"/>
            <a:cs typeface="+mn-cs"/>
          </a:endParaRPr>
        </a:p>
      </dsp:txBody>
      <dsp:txXfrm>
        <a:off x="1951135" y="2995855"/>
        <a:ext cx="4548208" cy="502109"/>
      </dsp:txXfrm>
    </dsp:sp>
    <dsp:sp modelId="{C1ACCAF1-4C34-443C-8C06-0C0E0C32A2DD}">
      <dsp:nvSpPr>
        <dsp:cNvPr id="0" name=""/>
        <dsp:cNvSpPr/>
      </dsp:nvSpPr>
      <dsp:spPr>
        <a:xfrm>
          <a:off x="4103789" y="987815"/>
          <a:ext cx="2894901" cy="4548208"/>
        </a:xfrm>
        <a:prstGeom prst="roundRect">
          <a:avLst/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442833" rIns="156464" bIns="15646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kern="1200" dirty="0">
              <a:solidFill>
                <a:schemeClr val="accent5">
                  <a:lumMod val="75000"/>
                </a:schemeClr>
              </a:solidFill>
              <a:latin typeface="Segoe UI"/>
              <a:ea typeface="+mn-ea"/>
              <a:cs typeface="+mn-cs"/>
            </a:rPr>
            <a:t>Weather</a:t>
          </a:r>
          <a:endParaRPr lang="en-US" sz="2200" kern="1200" dirty="0">
            <a:solidFill>
              <a:prstClr val="black"/>
            </a:solidFill>
            <a:latin typeface="Segoe UI"/>
            <a:ea typeface="+mn-ea"/>
            <a:cs typeface="+mn-cs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2200" kern="1200" dirty="0">
            <a:solidFill>
              <a:prstClr val="black"/>
            </a:solidFill>
            <a:latin typeface="Segoe UI"/>
            <a:ea typeface="+mn-ea"/>
            <a:cs typeface="+mn-cs"/>
          </a:endParaRPr>
        </a:p>
        <a:p>
          <a:pPr marL="228600" marR="0" lvl="1" indent="-228600" algn="just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en-US" sz="2400" kern="1200" dirty="0">
              <a:solidFill>
                <a:prstClr val="black"/>
              </a:solidFill>
              <a:latin typeface="Segoe UI"/>
              <a:ea typeface="+mn-ea"/>
              <a:cs typeface="+mn-cs"/>
            </a:rPr>
            <a:t>Identify the impact of weather on traffic volume.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2400" kern="1200" dirty="0">
            <a:solidFill>
              <a:prstClr val="black"/>
            </a:solidFill>
            <a:latin typeface="Segoe UI"/>
            <a:ea typeface="+mn-ea"/>
            <a:cs typeface="+mn-cs"/>
          </a:endParaRPr>
        </a:p>
      </dsp:txBody>
      <dsp:txXfrm>
        <a:off x="4245106" y="1129132"/>
        <a:ext cx="2612267" cy="4265574"/>
      </dsp:txXfrm>
    </dsp:sp>
    <dsp:sp modelId="{6B8028B1-C027-4A7D-8593-0FA81475BE73}">
      <dsp:nvSpPr>
        <dsp:cNvPr id="0" name=""/>
        <dsp:cNvSpPr/>
      </dsp:nvSpPr>
      <dsp:spPr>
        <a:xfrm>
          <a:off x="3794268" y="310021"/>
          <a:ext cx="1004218" cy="1004218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11FAB-6741-4217-AE76-CD23980A2B88}">
      <dsp:nvSpPr>
        <dsp:cNvPr id="0" name=""/>
        <dsp:cNvSpPr/>
      </dsp:nvSpPr>
      <dsp:spPr>
        <a:xfrm rot="16200000">
          <a:off x="5801243" y="2995855"/>
          <a:ext cx="4548208" cy="50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42833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endParaRPr lang="en-US" sz="33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5801243" y="2995855"/>
        <a:ext cx="4548208" cy="502109"/>
      </dsp:txXfrm>
    </dsp:sp>
    <dsp:sp modelId="{05B10E4B-BC42-4EE4-A0F8-D227DA62A957}">
      <dsp:nvSpPr>
        <dsp:cNvPr id="0" name=""/>
        <dsp:cNvSpPr/>
      </dsp:nvSpPr>
      <dsp:spPr>
        <a:xfrm>
          <a:off x="7775098" y="972806"/>
          <a:ext cx="2944471" cy="4548208"/>
        </a:xfrm>
        <a:prstGeom prst="roundRect">
          <a:avLst/>
        </a:prstGeom>
        <a:gradFill flip="none" rotWithShape="1">
          <a:gsLst>
            <a:gs pos="0">
              <a:srgbClr val="5B9BD5">
                <a:lumMod val="5000"/>
                <a:lumOff val="95000"/>
              </a:srgbClr>
            </a:gs>
            <a:gs pos="74000">
              <a:srgbClr val="5B9BD5">
                <a:lumMod val="45000"/>
                <a:lumOff val="55000"/>
              </a:srgbClr>
            </a:gs>
            <a:gs pos="83000">
              <a:srgbClr val="5B9BD5">
                <a:lumMod val="45000"/>
                <a:lumOff val="55000"/>
              </a:srgbClr>
            </a:gs>
            <a:gs pos="100000">
              <a:srgbClr val="5B9BD5">
                <a:lumMod val="30000"/>
                <a:lumOff val="70000"/>
              </a:srgb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473245" rIns="170688" bIns="170688" numCol="1" spcCol="1270" anchor="t" anchorCtr="0">
          <a:noAutofit/>
        </a:bodyPr>
        <a:lstStyle/>
        <a:p>
          <a:pPr marL="228600" lvl="1" indent="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kern="1200" dirty="0">
              <a:solidFill>
                <a:srgbClr val="4472C4">
                  <a:lumMod val="75000"/>
                </a:srgbClr>
              </a:solidFill>
              <a:latin typeface="Segoe UI"/>
              <a:ea typeface="+mn-ea"/>
              <a:cs typeface="+mn-cs"/>
            </a:rPr>
            <a:t>Holiday</a:t>
          </a:r>
        </a:p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solidFill>
              <a:schemeClr val="tx1"/>
            </a:solidFill>
          </a:endParaRPr>
        </a:p>
        <a:p>
          <a:pPr marL="228600" marR="0" lvl="1" indent="-228600" algn="just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en-US" sz="2400" kern="1200" dirty="0">
              <a:solidFill>
                <a:prstClr val="black"/>
              </a:solidFill>
              <a:latin typeface="Segoe UI"/>
              <a:ea typeface="+mn-ea"/>
              <a:cs typeface="+mn-cs"/>
            </a:rPr>
            <a:t>Volume of vehicle on road substantially increase during holidays. </a:t>
          </a:r>
        </a:p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>
            <a:solidFill>
              <a:schemeClr val="tx1"/>
            </a:solidFill>
          </a:endParaRPr>
        </a:p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7918835" y="1116543"/>
        <a:ext cx="2656997" cy="4260734"/>
      </dsp:txXfrm>
    </dsp:sp>
    <dsp:sp modelId="{6EE97355-0902-4417-A39C-2D61B096AE06}">
      <dsp:nvSpPr>
        <dsp:cNvPr id="0" name=""/>
        <dsp:cNvSpPr/>
      </dsp:nvSpPr>
      <dsp:spPr>
        <a:xfrm>
          <a:off x="7509440" y="310021"/>
          <a:ext cx="1004218" cy="1004218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72189"/>
            <a:ext cx="10515600" cy="1686396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Minnesota Interstate Traffic Volume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578309" y="2488367"/>
            <a:ext cx="7860048" cy="1154245"/>
          </a:xfrm>
        </p:spPr>
        <p:txBody>
          <a:bodyPr>
            <a:normAutofit fontScale="70000" lnSpcReduction="20000"/>
          </a:bodyPr>
          <a:lstStyle/>
          <a:p>
            <a:pPr marL="0" indent="0" algn="r">
              <a:buNone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In depth analysis of traffic patterns in interstate highway to make important infrastructure decisions.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881FE-B639-1EB0-3650-113781DA2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23" y="3972396"/>
            <a:ext cx="11347546" cy="24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Traffic Congestion keep rising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2DD81-7082-3F37-975E-2E1812E1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5" y="1493240"/>
            <a:ext cx="6445773" cy="4916703"/>
          </a:xfrm>
          <a:prstGeom prst="rect">
            <a:avLst/>
          </a:prstGeom>
        </p:spPr>
      </p:pic>
      <p:pic>
        <p:nvPicPr>
          <p:cNvPr id="6" name="Graphic 5" descr="Thought bubble with solid fill">
            <a:extLst>
              <a:ext uri="{FF2B5EF4-FFF2-40B4-BE49-F238E27FC236}">
                <a16:creationId xmlns:a16="http://schemas.microsoft.com/office/drawing/2014/main" id="{834E8967-7CC8-6ABF-4A31-C181C8B1C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835" y="1504483"/>
            <a:ext cx="2848131" cy="1748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620513-DF56-006A-FCE8-9A14A497C582}"/>
              </a:ext>
            </a:extLst>
          </p:cNvPr>
          <p:cNvSpPr txBox="1"/>
          <p:nvPr/>
        </p:nvSpPr>
        <p:spPr>
          <a:xfrm>
            <a:off x="8529404" y="1732344"/>
            <a:ext cx="181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Becoming a great challenge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386884"/>
            <a:ext cx="6877119" cy="640080"/>
          </a:xfrm>
        </p:spPr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Analyzing the data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AF2F5B1-45A2-5A1F-F454-841E59DDA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200142"/>
              </p:ext>
            </p:extLst>
          </p:nvPr>
        </p:nvGraphicFramePr>
        <p:xfrm>
          <a:off x="521207" y="1026964"/>
          <a:ext cx="11149586" cy="5831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F92979-4DFF-7844-8F13-BA1DE5468BD4}"/>
              </a:ext>
            </a:extLst>
          </p:cNvPr>
          <p:cNvCxnSpPr>
            <a:cxnSpLocks/>
          </p:cNvCxnSpPr>
          <p:nvPr/>
        </p:nvCxnSpPr>
        <p:spPr>
          <a:xfrm>
            <a:off x="1334125" y="2968052"/>
            <a:ext cx="215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0AD713-26A6-34E3-3B5D-DCA98A3E4AE2}"/>
              </a:ext>
            </a:extLst>
          </p:cNvPr>
          <p:cNvCxnSpPr>
            <a:cxnSpLocks/>
          </p:cNvCxnSpPr>
          <p:nvPr/>
        </p:nvCxnSpPr>
        <p:spPr>
          <a:xfrm>
            <a:off x="4889295" y="3000530"/>
            <a:ext cx="215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390F4E-3346-1DFD-0F04-18116A319A58}"/>
              </a:ext>
            </a:extLst>
          </p:cNvPr>
          <p:cNvCxnSpPr>
            <a:cxnSpLocks/>
          </p:cNvCxnSpPr>
          <p:nvPr/>
        </p:nvCxnSpPr>
        <p:spPr>
          <a:xfrm>
            <a:off x="8534402" y="3028012"/>
            <a:ext cx="2158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Monthly Traffic Volume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August </a:t>
            </a:r>
          </a:p>
          <a:p>
            <a:pPr marL="342900" indent="-34290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traffic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Peak travel season ends as it’s the end of summer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February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Lowest traffic due to winter</a:t>
            </a:r>
          </a:p>
          <a:p>
            <a:pPr marL="342900" indent="-34290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 suitable for construction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24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April</a:t>
            </a: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Significant decrease in 2018</a:t>
            </a:r>
          </a:p>
          <a:p>
            <a:pPr marL="342900" indent="-34290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7FB0B-992A-F823-7B5A-95F68898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774" y="1431009"/>
            <a:ext cx="6728465" cy="47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Weather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41642" y="1529634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11F3BBD-44D8-41D9-C0BC-A5A412E0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29" y="1439333"/>
            <a:ext cx="4530056" cy="495445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A75597E-64FA-F5A1-B8AC-3D8FEC17828F}"/>
              </a:ext>
            </a:extLst>
          </p:cNvPr>
          <p:cNvGrpSpPr/>
          <p:nvPr/>
        </p:nvGrpSpPr>
        <p:grpSpPr>
          <a:xfrm>
            <a:off x="521207" y="1561325"/>
            <a:ext cx="5774661" cy="3955055"/>
            <a:chOff x="951995" y="1624751"/>
            <a:chExt cx="4550102" cy="362722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CE48ACF-876D-AA6D-39B9-F087532E11C5}"/>
                </a:ext>
              </a:extLst>
            </p:cNvPr>
            <p:cNvSpPr/>
            <p:nvPr/>
          </p:nvSpPr>
          <p:spPr>
            <a:xfrm>
              <a:off x="1734266" y="1814189"/>
              <a:ext cx="3767831" cy="777426"/>
            </a:xfrm>
            <a:custGeom>
              <a:avLst/>
              <a:gdLst>
                <a:gd name="connsiteX0" fmla="*/ 0 w 3868756"/>
                <a:gd name="connsiteY0" fmla="*/ 0 h 1368699"/>
                <a:gd name="connsiteX1" fmla="*/ 3868756 w 3868756"/>
                <a:gd name="connsiteY1" fmla="*/ 0 h 1368699"/>
                <a:gd name="connsiteX2" fmla="*/ 3868756 w 3868756"/>
                <a:gd name="connsiteY2" fmla="*/ 1368699 h 1368699"/>
                <a:gd name="connsiteX3" fmla="*/ 0 w 3868756"/>
                <a:gd name="connsiteY3" fmla="*/ 1368699 h 1368699"/>
                <a:gd name="connsiteX4" fmla="*/ 0 w 3868756"/>
                <a:gd name="connsiteY4" fmla="*/ 0 h 136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8756" h="1368699">
                  <a:moveTo>
                    <a:pt x="0" y="0"/>
                  </a:moveTo>
                  <a:lnTo>
                    <a:pt x="3868756" y="0"/>
                  </a:lnTo>
                  <a:lnTo>
                    <a:pt x="3868756" y="1368699"/>
                  </a:lnTo>
                  <a:lnTo>
                    <a:pt x="0" y="136869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7066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Highest traffic when     weather is </a:t>
              </a:r>
              <a:r>
                <a:rPr lang="en-US" sz="2000" b="1" kern="1200" dirty="0"/>
                <a:t>clear or cloudy.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211BA1B1-EE14-85B0-6160-0659257DB1B5}"/>
                </a:ext>
              </a:extLst>
            </p:cNvPr>
            <p:cNvSpPr/>
            <p:nvPr/>
          </p:nvSpPr>
          <p:spPr>
            <a:xfrm>
              <a:off x="951995" y="1624751"/>
              <a:ext cx="1444713" cy="858739"/>
            </a:xfrm>
            <a:prstGeom prst="snip1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3000" r="-83000"/>
              </a:stretch>
            </a:blipFill>
            <a:scene3d>
              <a:camera prst="orthographicFront"/>
              <a:lightRig rig="flat" dir="t"/>
            </a:scene3d>
            <a:sp3d z="1270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8E869A1-9ABF-F9C7-97C5-4C26BCDA772D}"/>
                </a:ext>
              </a:extLst>
            </p:cNvPr>
            <p:cNvSpPr/>
            <p:nvPr/>
          </p:nvSpPr>
          <p:spPr>
            <a:xfrm>
              <a:off x="1734267" y="3062417"/>
              <a:ext cx="3748956" cy="817847"/>
            </a:xfrm>
            <a:custGeom>
              <a:avLst/>
              <a:gdLst>
                <a:gd name="connsiteX0" fmla="*/ 0 w 3822680"/>
                <a:gd name="connsiteY0" fmla="*/ 0 h 1368699"/>
                <a:gd name="connsiteX1" fmla="*/ 3822680 w 3822680"/>
                <a:gd name="connsiteY1" fmla="*/ 0 h 1368699"/>
                <a:gd name="connsiteX2" fmla="*/ 3822680 w 3822680"/>
                <a:gd name="connsiteY2" fmla="*/ 1368699 h 1368699"/>
                <a:gd name="connsiteX3" fmla="*/ 0 w 3822680"/>
                <a:gd name="connsiteY3" fmla="*/ 1368699 h 1368699"/>
                <a:gd name="connsiteX4" fmla="*/ 0 w 3822680"/>
                <a:gd name="connsiteY4" fmla="*/ 0 h 136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680" h="1368699">
                  <a:moveTo>
                    <a:pt x="0" y="0"/>
                  </a:moveTo>
                  <a:lnTo>
                    <a:pt x="3822680" y="0"/>
                  </a:lnTo>
                  <a:lnTo>
                    <a:pt x="3822680" y="1368699"/>
                  </a:lnTo>
                  <a:lnTo>
                    <a:pt x="0" y="136869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7066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Lowest traffic when the </a:t>
              </a:r>
              <a:r>
                <a:rPr lang="en-US" sz="2000" b="1" kern="1200" dirty="0"/>
                <a:t>visibility is low.</a:t>
              </a:r>
            </a:p>
          </p:txBody>
        </p:sp>
        <p:sp>
          <p:nvSpPr>
            <p:cNvPr id="40" name="Rectangle: Single Corner Snipped 39">
              <a:extLst>
                <a:ext uri="{FF2B5EF4-FFF2-40B4-BE49-F238E27FC236}">
                  <a16:creationId xmlns:a16="http://schemas.microsoft.com/office/drawing/2014/main" id="{2504AF4E-0F87-577B-17E9-2905959269B7}"/>
                </a:ext>
              </a:extLst>
            </p:cNvPr>
            <p:cNvSpPr/>
            <p:nvPr/>
          </p:nvSpPr>
          <p:spPr>
            <a:xfrm>
              <a:off x="951995" y="2864717"/>
              <a:ext cx="1453039" cy="858739"/>
            </a:xfrm>
            <a:prstGeom prst="snip1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0000" r="-30000"/>
              </a:stretch>
            </a:blipFill>
            <a:scene3d>
              <a:camera prst="orthographicFront"/>
              <a:lightRig rig="flat" dir="t"/>
            </a:scene3d>
            <a:sp3d z="1270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51FF93-AC8C-646A-D1EB-11859484F20E}"/>
                </a:ext>
              </a:extLst>
            </p:cNvPr>
            <p:cNvSpPr/>
            <p:nvPr/>
          </p:nvSpPr>
          <p:spPr>
            <a:xfrm>
              <a:off x="1730077" y="4393232"/>
              <a:ext cx="3767832" cy="858739"/>
            </a:xfrm>
            <a:custGeom>
              <a:avLst/>
              <a:gdLst>
                <a:gd name="connsiteX0" fmla="*/ 0 w 3858726"/>
                <a:gd name="connsiteY0" fmla="*/ 0 h 1368699"/>
                <a:gd name="connsiteX1" fmla="*/ 3858726 w 3858726"/>
                <a:gd name="connsiteY1" fmla="*/ 0 h 1368699"/>
                <a:gd name="connsiteX2" fmla="*/ 3858726 w 3858726"/>
                <a:gd name="connsiteY2" fmla="*/ 1368699 h 1368699"/>
                <a:gd name="connsiteX3" fmla="*/ 0 w 3858726"/>
                <a:gd name="connsiteY3" fmla="*/ 1368699 h 1368699"/>
                <a:gd name="connsiteX4" fmla="*/ 0 w 3858726"/>
                <a:gd name="connsiteY4" fmla="*/ 0 h 136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8726" h="1368699">
                  <a:moveTo>
                    <a:pt x="0" y="0"/>
                  </a:moveTo>
                  <a:lnTo>
                    <a:pt x="3858726" y="0"/>
                  </a:lnTo>
                  <a:lnTo>
                    <a:pt x="3858726" y="1368699"/>
                  </a:lnTo>
                  <a:lnTo>
                    <a:pt x="0" y="136869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7066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Precipitation</a:t>
              </a:r>
              <a:r>
                <a:rPr lang="en-US" sz="2000" kern="1200" dirty="0"/>
                <a:t> has a significant impact on traffic.</a:t>
              </a:r>
            </a:p>
          </p:txBody>
        </p:sp>
        <p:sp>
          <p:nvSpPr>
            <p:cNvPr id="42" name="Rectangle: Single Corner Snipped 41">
              <a:extLst>
                <a:ext uri="{FF2B5EF4-FFF2-40B4-BE49-F238E27FC236}">
                  <a16:creationId xmlns:a16="http://schemas.microsoft.com/office/drawing/2014/main" id="{BE777E9A-1AE7-C51F-3AD9-A2449B162B91}"/>
                </a:ext>
              </a:extLst>
            </p:cNvPr>
            <p:cNvSpPr/>
            <p:nvPr/>
          </p:nvSpPr>
          <p:spPr>
            <a:xfrm>
              <a:off x="956184" y="4193487"/>
              <a:ext cx="1437987" cy="901675"/>
            </a:xfrm>
            <a:prstGeom prst="snip1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9000" r="-29000"/>
              </a:stretch>
            </a:blipFill>
            <a:scene3d>
              <a:camera prst="orthographicFront"/>
              <a:lightRig rig="flat" dir="t"/>
            </a:scene3d>
            <a:sp3d z="127000" prstMaterial="plastic">
              <a:bevelT w="88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91D8662-8C82-17B9-181E-1EA5B94790AA}"/>
              </a:ext>
            </a:extLst>
          </p:cNvPr>
          <p:cNvSpPr/>
          <p:nvPr/>
        </p:nvSpPr>
        <p:spPr>
          <a:xfrm>
            <a:off x="1508689" y="5563197"/>
            <a:ext cx="4781861" cy="679763"/>
          </a:xfrm>
          <a:custGeom>
            <a:avLst/>
            <a:gdLst>
              <a:gd name="connsiteX0" fmla="*/ 0 w 3822680"/>
              <a:gd name="connsiteY0" fmla="*/ 0 h 1368699"/>
              <a:gd name="connsiteX1" fmla="*/ 3822680 w 3822680"/>
              <a:gd name="connsiteY1" fmla="*/ 0 h 1368699"/>
              <a:gd name="connsiteX2" fmla="*/ 3822680 w 3822680"/>
              <a:gd name="connsiteY2" fmla="*/ 1368699 h 1368699"/>
              <a:gd name="connsiteX3" fmla="*/ 0 w 3822680"/>
              <a:gd name="connsiteY3" fmla="*/ 1368699 h 1368699"/>
              <a:gd name="connsiteX4" fmla="*/ 0 w 3822680"/>
              <a:gd name="connsiteY4" fmla="*/ 0 h 136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2680" h="1368699">
                <a:moveTo>
                  <a:pt x="0" y="0"/>
                </a:moveTo>
                <a:lnTo>
                  <a:pt x="3822680" y="0"/>
                </a:lnTo>
                <a:lnTo>
                  <a:pt x="3822680" y="1368699"/>
                </a:lnTo>
                <a:lnTo>
                  <a:pt x="0" y="1368699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extrusionH="12700" prstMaterial="plastic">
            <a:bevelT w="50800" h="50800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7066" tIns="76200" rIns="76200" bIns="762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What should we do to address the traffic on rainy days? </a:t>
            </a: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Holiday Travel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5554389" cy="47749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January 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 traffic on New Year and Martin Luther King Jr Day during January.</a:t>
            </a:r>
          </a:p>
          <a:p>
            <a:pPr mar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u="sng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May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Labor day and Memorial day contribute to high traffic in May.</a:t>
            </a:r>
          </a:p>
          <a:p>
            <a:pPr rtl="0"/>
            <a:r>
              <a:rPr lang="en-US" sz="1800" b="1" i="0" u="none" strike="noStrike" dirty="0">
                <a:solidFill>
                  <a:srgbClr val="202124"/>
                </a:solidFill>
                <a:effectLst/>
                <a:latin typeface="Google Sans"/>
              </a:rPr>
              <a:t>Most holidays have little impact on total traffic volume.</a:t>
            </a:r>
            <a:endParaRPr lang="en-US" sz="3200" b="0" dirty="0">
              <a:effectLst/>
            </a:endParaRPr>
          </a:p>
          <a:p>
            <a:br>
              <a:rPr lang="en-US" sz="3200" dirty="0"/>
            </a:b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5181C-71C2-B164-EE08-FC48EA3E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74" y="1431010"/>
            <a:ext cx="5111646" cy="49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Hourly Traffic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09" y="1528996"/>
            <a:ext cx="5110161" cy="4880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0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Patterns are reflected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during the busiest travel times: rush hours to and from work.</a:t>
            </a:r>
          </a:p>
          <a:p>
            <a:pPr>
              <a:lnSpc>
                <a:spcPct val="100000"/>
              </a:lnSpc>
              <a:spcAft>
                <a:spcPts val="20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day with a holiday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not have a significantly higher or lower traffic volume throughout the day.</a:t>
            </a:r>
          </a:p>
          <a:p>
            <a:pPr>
              <a:lnSpc>
                <a:spcPct val="100000"/>
              </a:lnSpc>
              <a:spcAft>
                <a:spcPts val="20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Holidays do not add impact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 hourly traffic volume.</a:t>
            </a:r>
          </a:p>
          <a:p>
            <a:pPr marL="0" indent="0">
              <a:lnSpc>
                <a:spcPct val="100000"/>
              </a:lnSpc>
              <a:spcAft>
                <a:spcPts val="2000"/>
              </a:spcAft>
              <a:buClr>
                <a:srgbClr val="0070C0"/>
              </a:buClr>
              <a:buNone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br>
              <a:rPr lang="en-US" sz="3600" dirty="0"/>
            </a:b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949AB7-BE6B-D42F-BA4D-DC167238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370" y="1229993"/>
            <a:ext cx="6310570" cy="52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questions?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41610" y="2614427"/>
            <a:ext cx="11360579" cy="3978275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600"/>
              </a:lnSpc>
              <a:spcAft>
                <a:spcPts val="0"/>
              </a:spcAft>
              <a:buNone/>
            </a:pPr>
            <a:endParaRPr lang="en-US" sz="8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lnSpc>
                <a:spcPts val="3600"/>
              </a:lnSpc>
              <a:spcAft>
                <a:spcPts val="0"/>
              </a:spcAft>
              <a:buNone/>
            </a:pPr>
            <a:endParaRPr lang="en-US" sz="8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lnSpc>
                <a:spcPts val="3600"/>
              </a:lnSpc>
              <a:spcAft>
                <a:spcPts val="0"/>
              </a:spcAft>
              <a:buNone/>
            </a:pPr>
            <a:endParaRPr lang="en-US" sz="9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ts val="3600"/>
              </a:lnSpc>
              <a:spcAft>
                <a:spcPts val="0"/>
              </a:spcAft>
              <a:buNone/>
            </a:pPr>
            <a:r>
              <a:rPr lang="en-US" sz="9600" dirty="0"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{9B2962D9-DBDF-4CC7-A821-45D667DE930D}tf10001108_win32</Template>
  <TotalTime>4350</TotalTime>
  <Words>232</Words>
  <Application>Microsoft Office PowerPoint</Application>
  <PresentationFormat>Widescreen</PresentationFormat>
  <Paragraphs>46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Google Sans</vt:lpstr>
      <vt:lpstr>Segoe UI</vt:lpstr>
      <vt:lpstr>Segoe UI Light</vt:lpstr>
      <vt:lpstr>Wingdings</vt:lpstr>
      <vt:lpstr>Custom</vt:lpstr>
      <vt:lpstr>Minnesota Interstate Traffic Volume</vt:lpstr>
      <vt:lpstr>Traffic Congestion keep rising</vt:lpstr>
      <vt:lpstr>Analyzing the data</vt:lpstr>
      <vt:lpstr>Monthly Traffic Volume</vt:lpstr>
      <vt:lpstr>Weather</vt:lpstr>
      <vt:lpstr>Holiday Travel</vt:lpstr>
      <vt:lpstr>Hourly Traffic</vt:lpstr>
      <vt:lpstr>More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Murali Suresh Muniandi Madasamy</dc:creator>
  <cp:keywords/>
  <cp:lastModifiedBy>Murali Suresh Muniandi Madasamy</cp:lastModifiedBy>
  <cp:revision>9</cp:revision>
  <dcterms:created xsi:type="dcterms:W3CDTF">2025-02-21T16:26:05Z</dcterms:created>
  <dcterms:modified xsi:type="dcterms:W3CDTF">2025-02-24T16:56:19Z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